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81" r:id="rId2"/>
    <p:sldId id="262" r:id="rId3"/>
    <p:sldId id="289" r:id="rId4"/>
    <p:sldId id="294" r:id="rId5"/>
    <p:sldId id="295" r:id="rId6"/>
    <p:sldId id="297" r:id="rId7"/>
    <p:sldId id="298" r:id="rId8"/>
    <p:sldId id="327" r:id="rId9"/>
    <p:sldId id="336" r:id="rId10"/>
    <p:sldId id="282" r:id="rId11"/>
    <p:sldId id="330" r:id="rId12"/>
    <p:sldId id="331" r:id="rId13"/>
    <p:sldId id="332" r:id="rId14"/>
    <p:sldId id="333" r:id="rId15"/>
    <p:sldId id="334" r:id="rId16"/>
    <p:sldId id="335" r:id="rId17"/>
    <p:sldId id="283" r:id="rId18"/>
    <p:sldId id="285" r:id="rId19"/>
    <p:sldId id="286" r:id="rId20"/>
    <p:sldId id="287" r:id="rId21"/>
    <p:sldId id="290" r:id="rId22"/>
    <p:sldId id="291" r:id="rId23"/>
    <p:sldId id="292" r:id="rId24"/>
    <p:sldId id="293" r:id="rId25"/>
    <p:sldId id="299" r:id="rId26"/>
    <p:sldId id="300" r:id="rId27"/>
    <p:sldId id="328" r:id="rId28"/>
    <p:sldId id="329" r:id="rId29"/>
    <p:sldId id="337" r:id="rId30"/>
    <p:sldId id="338" r:id="rId31"/>
    <p:sldId id="339" r:id="rId32"/>
    <p:sldId id="340" r:id="rId33"/>
    <p:sldId id="284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6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7557" autoAdjust="0"/>
  </p:normalViewPr>
  <p:slideViewPr>
    <p:cSldViewPr snapToGrid="0">
      <p:cViewPr>
        <p:scale>
          <a:sx n="77" d="100"/>
          <a:sy n="77" d="100"/>
        </p:scale>
        <p:origin x="-1230" y="-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t>2014/7/23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2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t>2014/7/23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43" y="2942003"/>
            <a:ext cx="7458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/>
              <a:t>方法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84" y="3036971"/>
            <a:ext cx="4572880" cy="320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采用</a:t>
            </a:r>
            <a:r>
              <a:rPr lang="en-US" altLang="zh-CN" dirty="0" smtClean="0">
                <a:latin typeface="+mj-ea"/>
                <a:ea typeface="+mj-ea"/>
              </a:rPr>
              <a:t>Guava</a:t>
            </a: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会在一定程度上提高编程效率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04" y="3748727"/>
            <a:ext cx="7967977" cy="126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1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306" y="1915375"/>
            <a:ext cx="60198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306" y="3764692"/>
            <a:ext cx="54768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348" y="5117114"/>
            <a:ext cx="39909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60" y="1676165"/>
            <a:ext cx="46863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60" y="3753107"/>
            <a:ext cx="48291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792" y="5934847"/>
            <a:ext cx="56864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82" y="2816393"/>
            <a:ext cx="267652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68" y="656921"/>
            <a:ext cx="2766332" cy="36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68" y="4502708"/>
            <a:ext cx="280987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92" y="1641474"/>
            <a:ext cx="471487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370" y="3823689"/>
            <a:ext cx="3130079" cy="266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421" y="3747513"/>
            <a:ext cx="38957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06" y="4173793"/>
            <a:ext cx="34861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84" y="1826417"/>
            <a:ext cx="37623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1373016"/>
            <a:ext cx="36004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885" y="1679187"/>
            <a:ext cx="3913501" cy="2522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534" y="1679186"/>
            <a:ext cx="4411313" cy="1718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815" y="3571745"/>
            <a:ext cx="3572758" cy="301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000" y="4323539"/>
            <a:ext cx="5669729" cy="153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9570" y="3808375"/>
            <a:ext cx="4724836" cy="256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01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9" y="2905374"/>
            <a:ext cx="6819688" cy="151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0847" y="4643229"/>
            <a:ext cx="6746880" cy="205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5808" y="2909199"/>
            <a:ext cx="6638038" cy="18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4119" y="4277351"/>
            <a:ext cx="4513513" cy="239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41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5808" y="2909199"/>
            <a:ext cx="6638038" cy="18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4119" y="4277351"/>
            <a:ext cx="4513513" cy="239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60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自夸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612" y="3919538"/>
            <a:ext cx="3048000" cy="542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78" y="2712565"/>
            <a:ext cx="52959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3587321"/>
            <a:ext cx="40862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88" y="1647057"/>
            <a:ext cx="36290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Rule</a:t>
            </a:r>
            <a:r>
              <a:rPr lang="zh-CN" altLang="en-US" dirty="0" smtClean="0">
                <a:latin typeface="+mj-ea"/>
                <a:ea typeface="+mj-ea"/>
              </a:rPr>
              <a:t>的简单明确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>
                <a:latin typeface="+mj-ea"/>
                <a:ea typeface="+mj-ea"/>
              </a:rPr>
              <a:t>交互的表单字</a:t>
            </a:r>
            <a:r>
              <a:rPr lang="zh-CN" altLang="zh-CN" sz="2400" dirty="0" smtClean="0">
                <a:latin typeface="+mj-ea"/>
                <a:ea typeface="+mj-ea"/>
              </a:rPr>
              <a:t>段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 smtClean="0">
                <a:latin typeface="+mj-ea"/>
                <a:ea typeface="+mj-ea"/>
              </a:rPr>
              <a:t>校验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Rule</a:t>
            </a:r>
          </a:p>
          <a:p>
            <a:pPr lvl="1"/>
            <a:r>
              <a:rPr lang="en-US" altLang="zh-CN" sz="2400" dirty="0" err="1" smtClean="0">
                <a:latin typeface="+mj-ea"/>
                <a:ea typeface="+mj-ea"/>
              </a:rPr>
              <a:t>RuleDashelper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1462" y="1909896"/>
            <a:ext cx="52959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9819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6235" y="3959482"/>
            <a:ext cx="3286125" cy="10477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798243" y="33834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835" y="3042617"/>
            <a:ext cx="5343525" cy="326707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2820963" y="3906713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5943" y="37066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836" y="3078367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6827" y="3759683"/>
            <a:ext cx="6128340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614" y="4214092"/>
            <a:ext cx="7255526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7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1456" y="4021681"/>
            <a:ext cx="5233030" cy="129614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4305" y="3332183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41" y="3804301"/>
            <a:ext cx="3962400" cy="90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53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部分常量定义没有统一处理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39" y="2783746"/>
            <a:ext cx="44672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188" y="4184049"/>
            <a:ext cx="46577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127" y="3164202"/>
            <a:ext cx="7522718" cy="302433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29079" y="269208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1471" y="3020400"/>
            <a:ext cx="4992908" cy="3312368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83639" y="5036624"/>
            <a:ext cx="180020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54828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5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996" y="3861048"/>
            <a:ext cx="8586250" cy="208823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548980" y="35010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的类的封装，又是一个比较器，而作为一个比较器，它的功能只是看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2870" y="2789639"/>
            <a:ext cx="5901735" cy="374639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2993" y="388440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的类的封装，又是一个验证工具，验证某个值是否在拼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列表中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182" y="2597915"/>
            <a:ext cx="6695120" cy="39025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04991" y="434634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627" y="296580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611" y="3397850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0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获取，使用时再判断</a:t>
            </a:r>
            <a:r>
              <a:rPr lang="zh-CN" altLang="en-US" sz="1600" dirty="0" smtClean="0">
                <a:latin typeface="+mj-ea"/>
                <a:ea typeface="+mj-ea"/>
              </a:rPr>
              <a:t>类型，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非常</a:t>
            </a:r>
            <a:r>
              <a:rPr lang="zh-CN" altLang="en-US" sz="1600" dirty="0">
                <a:latin typeface="+mj-ea"/>
                <a:ea typeface="+mj-ea"/>
              </a:rPr>
              <a:t>不优雅，而且对性能会有很大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中取出原始类型，在返回的时候又被包装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8486" y="2877855"/>
            <a:ext cx="4234753" cy="3697389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01" y="3963262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7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4301" y="3111999"/>
            <a:ext cx="5719306" cy="274662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拼接逻辑可以直接放在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4081" y="2600892"/>
            <a:ext cx="4976138" cy="41505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51753" y="415246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1908" y="4437112"/>
            <a:ext cx="7643054" cy="144016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962" y="3838962"/>
            <a:ext cx="76009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7630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4874" y="3195098"/>
            <a:ext cx="8363452" cy="3024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47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4729" y="2611526"/>
            <a:ext cx="6893619" cy="388843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2721" y="217947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0713" y="299573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2113" y="3304218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81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存储所有的值，这边就必须再强转一次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，找到的时候就可以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7660" y="2201475"/>
            <a:ext cx="6339112" cy="42734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25652" y="1697419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>
                <a:latin typeface="+mj-ea"/>
                <a:ea typeface="+mj-ea"/>
              </a:rPr>
              <a:t>指定的列中查找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，但是没有保证取到的列中的元素一定是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559" y="2618291"/>
            <a:ext cx="6279683" cy="39160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41611" y="4206999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316" y="3872086"/>
            <a:ext cx="6943725" cy="15621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44476" y="336803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+mj-ea"/>
                <a:ea typeface="+mj-ea"/>
              </a:rPr>
              <a:t>大量的</a:t>
            </a:r>
            <a:r>
              <a:rPr lang="en-US" altLang="zh-CN" sz="2800" dirty="0" smtClean="0">
                <a:latin typeface="+mj-ea"/>
                <a:ea typeface="+mj-ea"/>
              </a:rPr>
              <a:t>if – else</a:t>
            </a:r>
            <a:r>
              <a:rPr lang="zh-CN" altLang="en-US" sz="2800" dirty="0" smtClean="0">
                <a:latin typeface="+mj-ea"/>
                <a:ea typeface="+mj-ea"/>
              </a:rPr>
              <a:t>，可以通过</a:t>
            </a:r>
            <a:r>
              <a:rPr lang="en-US" altLang="zh-CN" sz="2800" dirty="0" smtClean="0">
                <a:latin typeface="+mj-ea"/>
                <a:ea typeface="+mj-ea"/>
              </a:rPr>
              <a:t>Map</a:t>
            </a:r>
            <a:r>
              <a:rPr lang="zh-CN" altLang="en-US" sz="28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9084" y="2534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6504" y="2390366"/>
            <a:ext cx="5112568" cy="4467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无意义的封装</a:t>
            </a:r>
            <a:endParaRPr lang="en-US" altLang="zh-CN" sz="2800" dirty="0" smtClean="0">
              <a:latin typeface="+mj-ea"/>
              <a:ea typeface="+mj-ea"/>
            </a:endParaRPr>
          </a:p>
          <a:p>
            <a:pPr lvl="1"/>
            <a:r>
              <a:rPr lang="en-US" altLang="zh-CN" sz="2000" dirty="0" err="1" smtClean="0">
                <a:latin typeface="+mj-ea"/>
                <a:ea typeface="+mj-ea"/>
              </a:rPr>
              <a:t>newDateBuilder</a:t>
            </a:r>
            <a:r>
              <a:rPr lang="zh-CN" altLang="en-US" sz="2000" dirty="0" smtClean="0">
                <a:latin typeface="+mj-ea"/>
                <a:ea typeface="+mj-ea"/>
              </a:rPr>
              <a:t>返回的</a:t>
            </a:r>
            <a:r>
              <a:rPr lang="en-US" altLang="zh-CN" sz="2000" dirty="0" err="1" smtClean="0">
                <a:latin typeface="+mj-ea"/>
                <a:ea typeface="+mj-ea"/>
              </a:rPr>
              <a:t>DateBuilder</a:t>
            </a:r>
            <a:r>
              <a:rPr lang="zh-CN" altLang="en-US" sz="2000" dirty="0" smtClean="0">
                <a:latin typeface="+mj-ea"/>
                <a:ea typeface="+mj-ea"/>
              </a:rPr>
              <a:t>对象只有一个获取</a:t>
            </a:r>
            <a:r>
              <a:rPr lang="en-US" altLang="zh-CN" sz="2000" dirty="0" err="1" smtClean="0">
                <a:latin typeface="+mj-ea"/>
                <a:ea typeface="+mj-ea"/>
              </a:rPr>
              <a:t>eightBitTime</a:t>
            </a:r>
            <a:r>
              <a:rPr lang="zh-CN" altLang="en-US" sz="2000" dirty="0" smtClean="0">
                <a:latin typeface="+mj-ea"/>
                <a:ea typeface="+mj-ea"/>
              </a:rPr>
              <a:t>的方法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/>
            <a:r>
              <a:rPr lang="zh-CN" altLang="en-US" sz="2000" dirty="0" smtClean="0">
                <a:latin typeface="+mj-ea"/>
                <a:ea typeface="+mj-ea"/>
              </a:rPr>
              <a:t>可以直接返回</a:t>
            </a:r>
            <a:r>
              <a:rPr lang="en-US" altLang="zh-CN" sz="2000" dirty="0" err="1" smtClean="0">
                <a:latin typeface="+mj-ea"/>
                <a:ea typeface="+mj-ea"/>
              </a:rPr>
              <a:t>strTime</a:t>
            </a:r>
            <a:endParaRPr lang="en-US" altLang="zh-CN" sz="20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3982" y="31275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8637" y="2902752"/>
            <a:ext cx="7673545" cy="3794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668" y="3305433"/>
            <a:ext cx="54387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小部分废弃代码没有删除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95" y="2950561"/>
            <a:ext cx="72009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2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75038" y="5132045"/>
            <a:ext cx="5152767" cy="1377181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06" y="2547936"/>
            <a:ext cx="3911013" cy="29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1399545" y="2422901"/>
            <a:ext cx="4012715" cy="2624203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11704</TotalTime>
  <Words>1796</Words>
  <Application>Microsoft Office PowerPoint</Application>
  <PresentationFormat>自定义</PresentationFormat>
  <Paragraphs>292</Paragraphs>
  <Slides>57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代码赌场之DSP</vt:lpstr>
      <vt:lpstr>自惭</vt:lpstr>
      <vt:lpstr>自惭</vt:lpstr>
      <vt:lpstr>自惭</vt:lpstr>
      <vt:lpstr>自惭</vt:lpstr>
      <vt:lpstr>自惭</vt:lpstr>
      <vt:lpstr>自惭</vt:lpstr>
      <vt:lpstr>自惭</vt:lpstr>
      <vt:lpstr>自惭</vt:lpstr>
      <vt:lpstr>互捧</vt:lpstr>
      <vt:lpstr>互捧</vt:lpstr>
      <vt:lpstr>互捧</vt:lpstr>
      <vt:lpstr>互捧</vt:lpstr>
      <vt:lpstr>互捧</vt:lpstr>
      <vt:lpstr>互捧</vt:lpstr>
      <vt:lpstr>互捧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1240</cp:revision>
  <dcterms:created xsi:type="dcterms:W3CDTF">2013-08-01T12:39:41Z</dcterms:created>
  <dcterms:modified xsi:type="dcterms:W3CDTF">2014-07-23T08:46:19Z</dcterms:modified>
</cp:coreProperties>
</file>